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Lora"/>
      <p:regular r:id="rId25"/>
    </p:embeddedFont>
    <p:embeddedFont>
      <p:font typeface="Lora"/>
      <p:regular r:id="rId26"/>
    </p:embeddedFont>
    <p:embeddedFont>
      <p:font typeface="Lora"/>
      <p:regular r:id="rId27"/>
    </p:embeddedFont>
    <p:embeddedFont>
      <p:font typeface="Lora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A36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Streaming Platform Data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provides an overview of key data insights from our streaming platform: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284" y="590312"/>
            <a:ext cx="584680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Peak Watch Time Trends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57989" y="1543526"/>
            <a:ext cx="30480" cy="5512237"/>
          </a:xfrm>
          <a:prstGeom prst="roundRect">
            <a:avLst>
              <a:gd name="adj" fmla="val 105648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284208" y="2011204"/>
            <a:ext cx="751284" cy="30480"/>
          </a:xfrm>
          <a:prstGeom prst="roundRect">
            <a:avLst>
              <a:gd name="adj" fmla="val 105648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831771" y="1784985"/>
            <a:ext cx="482917" cy="482918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017984" y="1874877"/>
            <a:ext cx="11037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53853" y="1758196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Morning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53853" y="2202537"/>
            <a:ext cx="6138862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222 users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4208" y="3442930"/>
            <a:ext cx="751284" cy="30480"/>
          </a:xfrm>
          <a:prstGeom prst="roundRect">
            <a:avLst>
              <a:gd name="adj" fmla="val 105648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831771" y="3216712"/>
            <a:ext cx="482917" cy="482918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991791" y="3306604"/>
            <a:ext cx="16275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53853" y="3189923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Afternoon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53853" y="3634264"/>
            <a:ext cx="6138862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251 users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4208" y="4874657"/>
            <a:ext cx="751284" cy="30480"/>
          </a:xfrm>
          <a:prstGeom prst="roundRect">
            <a:avLst>
              <a:gd name="adj" fmla="val 105648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31771" y="4648438"/>
            <a:ext cx="482917" cy="482918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988814" y="4738330"/>
            <a:ext cx="16883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53853" y="4621649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53853" y="5065990"/>
            <a:ext cx="6138862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256 users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84208" y="6306383"/>
            <a:ext cx="751284" cy="30480"/>
          </a:xfrm>
          <a:prstGeom prst="roundRect">
            <a:avLst>
              <a:gd name="adj" fmla="val 105648"/>
            </a:avLst>
          </a:prstGeom>
          <a:solidFill>
            <a:srgbClr val="D9CDBA"/>
          </a:solidFill>
          <a:ln/>
        </p:spPr>
      </p:sp>
      <p:sp>
        <p:nvSpPr>
          <p:cNvPr id="21" name="Shape 18"/>
          <p:cNvSpPr/>
          <p:nvPr/>
        </p:nvSpPr>
        <p:spPr>
          <a:xfrm>
            <a:off x="831771" y="6080165"/>
            <a:ext cx="482917" cy="482918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22" name="Text 19"/>
          <p:cNvSpPr/>
          <p:nvPr/>
        </p:nvSpPr>
        <p:spPr>
          <a:xfrm>
            <a:off x="991076" y="6170057"/>
            <a:ext cx="16430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253853" y="6053376"/>
            <a:ext cx="252555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Late Night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253853" y="6497717"/>
            <a:ext cx="6138862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271 users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751284" y="7297222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 Night is the most preferred watch time. Morning is the least preferred. 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59011"/>
            <a:ext cx="63323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Active Users by Country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722001"/>
            <a:ext cx="7468553" cy="4813340"/>
          </a:xfrm>
          <a:prstGeom prst="roundRect">
            <a:avLst>
              <a:gd name="adj" fmla="val 7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1729621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188083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Australia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188083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140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2415064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256627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Canada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256627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139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3100507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325171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France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325171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151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3785949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393715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Germany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393715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146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447139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462260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India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462260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116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331744" y="515683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71059" y="530804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10301526" y="530804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150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6331744" y="584227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571059" y="599348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0301526" y="599348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158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6324124" y="680454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USA has the highest number of active users (158). India has the fewest active users (116). Data for inactive users is not available.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50463"/>
            <a:ext cx="67766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Loyalty Points by Country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913453"/>
            <a:ext cx="7468553" cy="4813340"/>
          </a:xfrm>
          <a:prstGeom prst="roundRect">
            <a:avLst>
              <a:gd name="adj" fmla="val 7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1921073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07228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Australia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07228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20469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2606516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275772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Canada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275772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9490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3291959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34431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France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34431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31094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3977402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412861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Germany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412861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17073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4662845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481405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India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481405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9462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331744" y="5348287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71059" y="549949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10301526" y="549949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15879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6331744" y="6033730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571059" y="618494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0301526" y="618494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45349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6324124" y="699599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52" y="800338"/>
            <a:ext cx="9404271" cy="57123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28909" y="753904"/>
            <a:ext cx="1686639" cy="1981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Premium users are Downloading Content more than compared to Standard and Basic Users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22352" y="7054453"/>
            <a:ext cx="4856678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endParaRPr lang="en-US" sz="3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5087"/>
            <a:ext cx="82865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Preferences by Region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Australia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16%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31%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27%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Paypal:26%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230053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Canada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30053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24%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230053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19%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230053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26%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230053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Paypal:30%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22381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2381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26%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22381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27%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22381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21%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622381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Paypal:26%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014710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Germany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014710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21%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1014710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24%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1014710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29%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1014710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Paypal:25%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37724" y="62014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5087"/>
            <a:ext cx="82865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Preferences by Region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22%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25%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34%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Paypal:20%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230053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UK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30053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22%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230053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25%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230053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21%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230053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Paypal:32%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22381" y="2947392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2381" y="353865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28%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22381" y="413706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25%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22381" y="473547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21%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622381" y="533388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Paypal:32%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1014710" y="2923461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014710" y="352186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Credit: 23%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1014710" y="4120277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Crypto: 25%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1014710" y="4718685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Debit: 25%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1014710" y="5317093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Paypal:27%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37724" y="62014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 is widely used . Debit and Crypto have a balanced distribution.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1538"/>
            <a:ext cx="7561421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Trends by Country Analysis</a:t>
            </a:r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🌍</a:t>
            </a:r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📊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27478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Australia: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140 subscribers(Mostly Preferring Premium Subscription)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2145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Canada: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139 subscribers(Mostly Preferring Premium Subscription)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812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France: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151 subscribers(Mostly Preferring Basic Subscription)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1480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Germany: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146 subscribers(Mostly Preferring Standard Subscription)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6147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India: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116 subscribers(Mostly Preferring Standard Subscription)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0814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UK: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150 subscribers(Mostly Preferring Standard Subscription)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5481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158 subscribers(Mostly Preferring Basic and Standard Subscription)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0149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Subscriptions: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1,000(Mostly Preferring Standard Subscription)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3415"/>
            <a:ext cx="11627287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 Preferences and User Engagement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652" y="1827490"/>
            <a:ext cx="738068" cy="7380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652" y="2803088"/>
            <a:ext cx="2974419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English: 248 Avg. Watch Hours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1652" y="3644503"/>
            <a:ext cx="2974419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168 Users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1827490"/>
            <a:ext cx="738068" cy="7380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2425" y="2803088"/>
            <a:ext cx="2974538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French: 273 Avg. Watch Hours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2425" y="3644503"/>
            <a:ext cx="297453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171 Users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318" y="1827490"/>
            <a:ext cx="738068" cy="7380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3318" y="2803088"/>
            <a:ext cx="2974538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German: 244 Avg. Watch Hours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3318" y="3644503"/>
            <a:ext cx="297453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167 Users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210" y="1827490"/>
            <a:ext cx="738068" cy="7380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4210" y="2803088"/>
            <a:ext cx="2974538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Hindi: 253 Avg. Watch Hours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4210" y="3644503"/>
            <a:ext cx="297453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162 Users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2" y="4737497"/>
            <a:ext cx="738068" cy="7380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1652" y="5713095"/>
            <a:ext cx="2974419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Mandarin: 243 Avg. Watch Hours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31652" y="6554510"/>
            <a:ext cx="2974419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179 Users</a:t>
            </a:r>
            <a:endParaRPr lang="en-US" sz="18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4737497"/>
            <a:ext cx="738068" cy="73806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62425" y="5713095"/>
            <a:ext cx="2974538" cy="698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Spanish: 264 Avg. Watch Hours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4162425" y="6554510"/>
            <a:ext cx="2974538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153 Users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831652" y="7201972"/>
            <a:ext cx="1296709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&amp; Revenue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analyzes user distribution, revenue, engagement, demographics, and retention for our streaming service. We'll explore payment preferences, regional trends, and subscription patterns to provide actionable insights. T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2699"/>
            <a:ext cx="94089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Distribution Across Price Tiers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Basic Plan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323 users (32.3%)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Premium Plan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43626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332 users (33.2%)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 Plan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43626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345 users (34.5%)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3038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Standard Plan is slightly more popular. User distribution is fairly balanced across all three tiers.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08" y="567452"/>
            <a:ext cx="4045268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Plan Type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8" y="1405176"/>
            <a:ext cx="9523452" cy="53330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3408" y="6928961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Premium Plan generates the most revenue, totaling $5,308.68 monthly. The Basic Plan yields the least revenue, at $2,580.77.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3408" y="7390924"/>
            <a:ext cx="1344358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 of Total 1000 Users , 345 users are having Standard Plan   i.e 35% , 332 User are Premium Plan is having i.e 33% and 323 users are having basic plan i.e 32%, which is the lowest 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9060"/>
            <a:ext cx="65248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 WISE REVENUE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3182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 of total 25 Months, December 2023 Generated the highest amount of Revenue i.e $ 655.45 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8840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2022 the total Revenue collection was $ 223.82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5362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2023 the total Revenue collection was $ 6126.89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2024 the total Revenue collection was $ 5675.29. Revenue Decline of (-) 7.33% on YOY basis.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492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1451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7973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42373"/>
            <a:ext cx="67918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Engagement Metrics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905363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70713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Watch Hours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202668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254.52 hours per user show very high engagement levels.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2905363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370713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Movies Watched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20266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515.89 movies watched on average.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2905363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3707249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Series Watched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4202787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99.74 series watched on average, much lower than movies.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56210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prefer watching movies over series. There is very high overall engagement, with users watching an average of 254 hours per month.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184" y="854988"/>
            <a:ext cx="7469148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of Recommended Content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4" y="1753553"/>
            <a:ext cx="1011793" cy="12141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3467" y="1955840"/>
            <a:ext cx="270474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More Recommendations</a:t>
            </a: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84" y="2967752"/>
            <a:ext cx="1011793" cy="12141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23467" y="3170039"/>
            <a:ext cx="25272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Engagement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84" y="4181951"/>
            <a:ext cx="1011793" cy="121419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23467" y="4384238"/>
            <a:ext cx="23807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Happier Users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08184" y="5623798"/>
            <a:ext cx="772763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recommended content directly increases engagement. Recommendation engines can significantly increase engagement metrics.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708184" y="6499146"/>
            <a:ext cx="772763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 Genre having highest recommendation(7812), Followed by Horror Genre(7726)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08184" y="7050643"/>
            <a:ext cx="772763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Documentary is having more engagement compared to other Genres.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2699"/>
            <a:ext cx="82335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Preferred Genres by Age Group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50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18-24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Documentary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8450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25-34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43626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Horror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8450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35-44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43626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Horror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845004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45-54             55+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43626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Romance          Comedy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3038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Overall: Most Preferred Is Horror Genre followed by Action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2699"/>
            <a:ext cx="81186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Preferred Device by Age Group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5004"/>
            <a:ext cx="25286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18-24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25286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3957876" y="3845004"/>
            <a:ext cx="20575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25-34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957876" y="4436269"/>
            <a:ext cx="20575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606897" y="3845004"/>
            <a:ext cx="22186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35-44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606897" y="4436269"/>
            <a:ext cx="22186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208062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45-54             55+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417010" y="4436269"/>
            <a:ext cx="4398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TV          SMART TV  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3038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Overall: Tablet Preferred by 215 Users, Smart TV and Smart Phone preferred by 209 users each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2025-03-04T12:46:00Z</dcterms:created>
  <dcterms:modified xsi:type="dcterms:W3CDTF">2025-03-04T12:46:00Z</dcterms:modified>
</cp:coreProperties>
</file>